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31F3-AEE8-4A2C-B573-36D6269DD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4CE1F-516C-4506-B63F-74E7CC1DE5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2319B-EC49-4669-97D7-471624F9D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FA181-705C-40A6-AEB4-8653BB0CC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514F2-8039-4CA4-9137-4868336B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3542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BAFAB-05ED-4658-B655-066F3777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C7DF3-C115-4E57-BBCF-275D09121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C2800-8A9C-4BB7-A80A-FDCC5821A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93BCE-2686-44E8-AE6A-4B34B66E6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B8889-D852-4AB1-B5C9-2D413867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3011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BB8E94-B04B-46AE-B075-8BAD1CF38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99AFE-C752-4865-96B1-6017460A1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3F329-A6E3-4129-9BF9-ED580F169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58122-F4C2-42E1-9F25-51F734EE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F1DF8-5EF4-4193-9EA1-8B3E10817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58473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475F5-42E2-488F-AF86-98E625771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8F764-CA77-4A65-81C8-FF608FC1D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EF177-0B14-4E57-A202-0DB38634E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3D735-4096-4547-B55A-1BB197C2B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F551A-66E3-46BB-838A-35EDA9DAA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877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F0C1B-9CC6-4C3F-9735-A080FC65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9965B-1C08-4C1F-A1AD-88C015483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5C7D1-CC7D-4ED7-A8E4-0DDD9F5E1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F93B5-24DD-43C1-AE3B-E6A7B41DE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269ED-FE17-4B37-9E2A-584F35E41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3429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001A8-322F-4C70-A491-4E5D76496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DF2BF-D1F2-4B6C-A145-AA123C3F80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1A87-B94B-4AE7-99A7-BC5EAAD73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BAA59-6F9A-4A1E-A126-56F75E5CD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6A563-B156-43CA-9FD4-384474454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0B2E2-7B37-406D-89F1-1D04F9EE8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24755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179BD-FA1E-4272-8E00-DD074F572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96BAD-6E06-4272-94B4-EBE2D8928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03E41F-B834-4DEE-B812-7019CAD3B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C20E8-66E8-4D53-AF6C-BA3BDA9F3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7A58A6-E4EE-49BD-8D8B-8B712DCBEB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4D2DE-17E9-4DE0-B6E4-CB84AC1A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4F9D87-9AD8-4E49-BB83-195E0613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3EC7B-9D59-4CEF-B5FF-13D6C22D9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18553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6796-57F9-4984-9FFA-1DDAF9186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B3F836-46E5-4D8C-AA79-E3A439F9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EA6DC-25A3-431E-8AE8-DC1EF09A5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B454C-84C3-4DA9-B910-D928E23CD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739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02FB82-D206-465A-9360-83B9E281F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FC2D48-5D49-4A80-95E0-B1556D441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0470-7FAC-4389-94AF-DCD25344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24080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E8E6-9290-46F3-AFEC-5936AF7E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09EAF-F3A9-442F-B33F-2E7B1DA56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FE6A1-004A-4FED-A5B5-450607A78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C703D-D3DA-44F6-8C46-99F22953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C17E3-6C2B-4EC7-A12B-B0F5C43D0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20C7B-6589-404C-A2F1-45B64EE55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904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CB5-796D-47E2-ABC2-F9F59DCC5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101396-386F-47DA-9DEF-40F9D81E0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9890D2-9A9B-4C10-BC46-D56607A0DD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8B731-BDC4-4DC5-96A5-B8B5EB099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66BD0-DF95-403B-AE2C-8EC9E37FF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105B9-F53B-4443-AB0B-7AF4456BC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3578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5A978B-22DD-42EA-A172-7A0A2FB09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C282-6EFC-405D-A900-ED5921BBD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D4774-29C1-4BE7-BEB9-9904442BB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1F54B-5F9D-461D-AE43-13DA710E458B}" type="datetimeFigureOut">
              <a:rPr lang="en-IE" smtClean="0"/>
              <a:t>15/04/2022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7CD8B-D09C-4D5E-A28D-C331CE3F14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5811F-CCD2-4FB0-981D-2458295E4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AF711-6834-41DC-A76F-2D0E409E140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2822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hyperlink" Target="https://www.kaggle.com/steverusso/cincinnati-car-crash-dat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7729F-5316-4393-8597-CAB2792077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sz="6000" dirty="0">
                <a:solidFill>
                  <a:srgbClr val="000000"/>
                </a:solidFill>
                <a:latin typeface="Roboto" panose="020B0604020202020204" pitchFamily="2" charset="0"/>
              </a:rPr>
              <a:t>Can we p</a:t>
            </a:r>
            <a:r>
              <a:rPr lang="en-GB" sz="6000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redict injuries in car crashes in Cincinnati ? – Eoin Mc Cormack 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91492E-4F0B-453E-AE28-3064A7A176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2D73888F-E700-4AF5-87EC-0685461E6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57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4"/>
    </mc:Choice>
    <mc:Fallback>
      <p:transition spd="slow" advTm="7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6C1CC-4E08-4106-9D6D-76F6CD48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About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EED74-1F15-4B87-A926-C51D112DF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From </a:t>
            </a:r>
            <a:r>
              <a:rPr lang="en-GB" dirty="0">
                <a:hlinkClick r:id="rId4"/>
              </a:rPr>
              <a:t>https://www.kaggle.com/steverusso/cincinnati-car-crash-data</a:t>
            </a: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Over 250,000 rows of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27 Columns of data</a:t>
            </a:r>
          </a:p>
          <a:p>
            <a:endParaRPr lang="en-IE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7829C3F0-FF45-43A3-99ED-2B7893582C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00"/>
    </mc:Choice>
    <mc:Fallback>
      <p:transition spd="slow" advTm="17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63CA8-0925-42A9-89DA-D2EBC336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Cleaning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0A1EA-FB62-4A4A-AB3C-9303D3B74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E" dirty="0"/>
          </a:p>
          <a:p>
            <a:r>
              <a:rPr lang="en-IE" dirty="0"/>
              <a:t>Data was reduced to 13 relevant columns </a:t>
            </a:r>
          </a:p>
          <a:p>
            <a:r>
              <a:rPr lang="en-IE" dirty="0"/>
              <a:t>Na values were replaced by ‘Unknown’</a:t>
            </a:r>
          </a:p>
          <a:p>
            <a:r>
              <a:rPr lang="en-IE" dirty="0"/>
              <a:t>Number removed from most columns as it didn’t always make sense</a:t>
            </a:r>
          </a:p>
          <a:p>
            <a:r>
              <a:rPr lang="en-IE" dirty="0"/>
              <a:t>Hour of crash extracted from the date time</a:t>
            </a:r>
          </a:p>
          <a:p>
            <a:r>
              <a:rPr lang="en-IE" dirty="0"/>
              <a:t>Injuries updated to two values injured or none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0FA10433-53DB-466B-B70C-975992028D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00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34"/>
    </mc:Choice>
    <mc:Fallback>
      <p:transition spd="slow" advTm="34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5D965-6EF7-475D-B521-15B3FE063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53357-6734-4897-B93C-AA8F48DE1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Logistic regression was chosen as the outcome will be injury or none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E16FE65D-3E59-4236-A33A-B06EFB376B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91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7"/>
    </mc:Choice>
    <mc:Fallback>
      <p:transition spd="slow" advTm="14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2743-9A0B-4838-AE82-BFDD2FB79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CAB9B-56C6-49F8-AEED-C31384F7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Unfortunately due to illness I missed a lot of college and had limited time to try get this project finished.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88A2E8DA-A624-4032-8ACD-64A217A6B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75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24"/>
    </mc:Choice>
    <mc:Fallback>
      <p:transition spd="slow" advTm="15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118</Words>
  <Application>Microsoft Office PowerPoint</Application>
  <PresentationFormat>Widescreen</PresentationFormat>
  <Paragraphs>16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Theme</vt:lpstr>
      <vt:lpstr>Can we predict injuries in car crashes in Cincinnati ? – Eoin Mc Cormack </vt:lpstr>
      <vt:lpstr>About the data</vt:lpstr>
      <vt:lpstr>Cleaning the data</vt:lpstr>
      <vt:lpstr>Approach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we predict injuries in car crashes in Cincinnati ? – Eoin Mc Cormack </dc:title>
  <dc:creator>Eoin Mc Cormack</dc:creator>
  <cp:lastModifiedBy>Eoin Mc Cormack</cp:lastModifiedBy>
  <cp:revision>1</cp:revision>
  <dcterms:created xsi:type="dcterms:W3CDTF">2022-04-15T22:05:43Z</dcterms:created>
  <dcterms:modified xsi:type="dcterms:W3CDTF">2022-04-15T22:43:15Z</dcterms:modified>
</cp:coreProperties>
</file>

<file path=docProps/thumbnail.jpeg>
</file>